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56" r:id="rId2"/>
  </p:sldIdLst>
  <p:sldSz cx="30279975" cy="42808525"/>
  <p:notesSz cx="6858000" cy="9144000"/>
  <p:defaultTextStyle>
    <a:defPPr>
      <a:defRPr lang="en-US"/>
    </a:defPPr>
    <a:lvl1pPr algn="l" defTabSz="2087563" rtl="0" fontAlgn="base">
      <a:spcBef>
        <a:spcPct val="0"/>
      </a:spcBef>
      <a:spcAft>
        <a:spcPct val="0"/>
      </a:spcAft>
      <a:defRPr sz="8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2087563" indent="-1630363" algn="l" defTabSz="2087563" rtl="0" fontAlgn="base">
      <a:spcBef>
        <a:spcPct val="0"/>
      </a:spcBef>
      <a:spcAft>
        <a:spcPct val="0"/>
      </a:spcAft>
      <a:defRPr sz="8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4175125" indent="-3260725" algn="l" defTabSz="2087563" rtl="0" fontAlgn="base">
      <a:spcBef>
        <a:spcPct val="0"/>
      </a:spcBef>
      <a:spcAft>
        <a:spcPct val="0"/>
      </a:spcAft>
      <a:defRPr sz="8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6264275" indent="-4892675" algn="l" defTabSz="2087563" rtl="0" fontAlgn="base">
      <a:spcBef>
        <a:spcPct val="0"/>
      </a:spcBef>
      <a:spcAft>
        <a:spcPct val="0"/>
      </a:spcAft>
      <a:defRPr sz="8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8351838" indent="-6523038" algn="l" defTabSz="2087563" rtl="0" fontAlgn="base">
      <a:spcBef>
        <a:spcPct val="0"/>
      </a:spcBef>
      <a:spcAft>
        <a:spcPct val="0"/>
      </a:spcAft>
      <a:defRPr sz="8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82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82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82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82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3483">
          <p15:clr>
            <a:srgbClr val="A4A3A4"/>
          </p15:clr>
        </p15:guide>
        <p15:guide id="2" pos="953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  <a:srgbClr val="009999"/>
    <a:srgbClr val="9AB2AF"/>
    <a:srgbClr val="2E6D92"/>
    <a:srgbClr val="6F8784"/>
    <a:srgbClr val="66FF33"/>
    <a:srgbClr val="99FF33"/>
    <a:srgbClr val="33CC33"/>
    <a:srgbClr val="A2A9A6"/>
    <a:srgbClr val="C2706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Objects="1">
      <p:cViewPr>
        <p:scale>
          <a:sx n="33" d="100"/>
          <a:sy n="33" d="100"/>
        </p:scale>
        <p:origin x="1716" y="-918"/>
      </p:cViewPr>
      <p:guideLst>
        <p:guide orient="horz" pos="13483"/>
        <p:guide pos="9537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Objects="1">
      <p:cViewPr varScale="1">
        <p:scale>
          <a:sx n="86" d="100"/>
          <a:sy n="86" d="100"/>
        </p:scale>
        <p:origin x="-3174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562131B1-DD30-4E0E-AC6E-E47BA1E9756C}" type="datetimeFigureOut">
              <a:rPr lang="en-US"/>
              <a:pPr>
                <a:defRPr/>
              </a:pPr>
              <a:t>8/10/2022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16150" y="685800"/>
            <a:ext cx="24257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A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A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5724E2E5-787B-4053-B662-BC68A05DA432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6894915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513522" y="4698406"/>
            <a:ext cx="27251978" cy="2880320"/>
          </a:xfrm>
          <a:prstGeom prst="rect">
            <a:avLst/>
          </a:prstGeom>
        </p:spPr>
        <p:txBody>
          <a:bodyPr lIns="0" anchor="ctr"/>
          <a:lstStyle>
            <a:lvl1pPr algn="l">
              <a:defRPr sz="8000"/>
            </a:lvl1pPr>
          </a:lstStyle>
          <a:p>
            <a:r>
              <a:rPr lang="en-AU" dirty="0"/>
              <a:t>Insert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513999" y="11827198"/>
            <a:ext cx="27251978" cy="29794018"/>
          </a:xfrm>
        </p:spPr>
        <p:txBody>
          <a:bodyPr lIns="0" numCol="2">
            <a:normAutofit/>
          </a:bodyPr>
          <a:lstStyle>
            <a:lvl1pPr marL="0" indent="0">
              <a:spcBef>
                <a:spcPts val="0"/>
              </a:spcBef>
              <a:spcAft>
                <a:spcPts val="3000"/>
              </a:spcAft>
              <a:buNone/>
              <a:defRPr sz="3200" b="0" baseline="0"/>
            </a:lvl1pPr>
            <a:lvl2pPr>
              <a:defRPr sz="4800"/>
            </a:lvl2pPr>
            <a:lvl3pPr>
              <a:defRPr sz="4400"/>
            </a:lvl3pPr>
            <a:lvl4pPr>
              <a:defRPr sz="4000"/>
            </a:lvl4pPr>
            <a:lvl5pPr>
              <a:defRPr sz="4000"/>
            </a:lvl5pPr>
          </a:lstStyle>
          <a:p>
            <a:pPr lvl="0"/>
            <a:r>
              <a:rPr lang="en-US" dirty="0"/>
              <a:t>Insert poster content here.</a:t>
            </a:r>
            <a:br>
              <a:rPr lang="en-US" dirty="0"/>
            </a:br>
            <a:r>
              <a:rPr lang="en-US" dirty="0"/>
              <a:t>Recommended font size for body text is Arial size 32.</a:t>
            </a:r>
            <a:br>
              <a:rPr lang="en-US" dirty="0"/>
            </a:br>
            <a:r>
              <a:rPr lang="en-US" dirty="0"/>
              <a:t>Two column layout is preferred (right click, select ‘Format  Shape’, then select ‘Text  Box’, then ‘Columns’).</a:t>
            </a:r>
            <a:br>
              <a:rPr lang="en-US" dirty="0"/>
            </a:br>
            <a:r>
              <a:rPr lang="en-US" dirty="0"/>
              <a:t>Headings should be Arial size 36, bold.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1513522" y="7578726"/>
            <a:ext cx="27252455" cy="1440160"/>
          </a:xfrm>
        </p:spPr>
        <p:txBody>
          <a:bodyPr lIns="0"/>
          <a:lstStyle>
            <a:lvl1pPr>
              <a:buFontTx/>
              <a:buNone/>
              <a:defRPr sz="4800" baseline="0">
                <a:solidFill>
                  <a:srgbClr val="C27065"/>
                </a:solidFill>
              </a:defRPr>
            </a:lvl1pPr>
          </a:lstStyle>
          <a:p>
            <a:pPr lvl="0"/>
            <a:r>
              <a:rPr lang="en-AU" dirty="0"/>
              <a:t>Insert authors names</a:t>
            </a:r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1513045" y="9018886"/>
            <a:ext cx="27252455" cy="2808312"/>
          </a:xfrm>
        </p:spPr>
        <p:txBody>
          <a:bodyPr lIns="0"/>
          <a:lstStyle>
            <a:lvl1pPr>
              <a:buFontTx/>
              <a:buNone/>
              <a:defRPr sz="2800" baseline="0">
                <a:solidFill>
                  <a:srgbClr val="8D7673"/>
                </a:solidFill>
              </a:defRPr>
            </a:lvl1pPr>
          </a:lstStyle>
          <a:p>
            <a:pPr lvl="0"/>
            <a:r>
              <a:rPr lang="en-AU" dirty="0"/>
              <a:t>Insert affiliations and contact details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162323" y="199336"/>
            <a:ext cx="29955327" cy="4266358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100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514475" y="9988550"/>
            <a:ext cx="27251025" cy="2825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17643" tIns="208822" rIns="417643" bIns="20882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AU" dirty="0"/>
              <a:t>Click to edit Master text styles</a:t>
            </a:r>
          </a:p>
          <a:p>
            <a:pPr lvl="1"/>
            <a:r>
              <a:rPr lang="en-AU" dirty="0"/>
              <a:t>Second level</a:t>
            </a:r>
          </a:p>
          <a:p>
            <a:pPr lvl="2"/>
            <a:r>
              <a:rPr lang="en-AU" dirty="0"/>
              <a:t>Third level</a:t>
            </a:r>
          </a:p>
          <a:p>
            <a:pPr lvl="3"/>
            <a:r>
              <a:rPr lang="en-AU" dirty="0"/>
              <a:t>Fourth level</a:t>
            </a:r>
          </a:p>
          <a:p>
            <a:pPr lvl="4"/>
            <a:r>
              <a:rPr lang="en-AU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514475" y="39676388"/>
            <a:ext cx="7064375" cy="2279650"/>
          </a:xfrm>
          <a:prstGeom prst="rect">
            <a:avLst/>
          </a:prstGeom>
        </p:spPr>
        <p:txBody>
          <a:bodyPr vert="horz" lIns="417643" tIns="208822" rIns="417643" bIns="208822" rtlCol="0" anchor="ctr"/>
          <a:lstStyle>
            <a:lvl1pPr algn="l" defTabSz="2088215" fontAlgn="auto">
              <a:spcBef>
                <a:spcPts val="0"/>
              </a:spcBef>
              <a:spcAft>
                <a:spcPts val="0"/>
              </a:spcAft>
              <a:defRPr sz="55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9B50DE5-C98A-48E8-B5F6-EC1185A3CEE9}" type="datetimeFigureOut">
              <a:rPr lang="en-US"/>
              <a:pPr>
                <a:defRPr/>
              </a:pPr>
              <a:t>8/10/2022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345738" y="39676388"/>
            <a:ext cx="9588500" cy="2279650"/>
          </a:xfrm>
          <a:prstGeom prst="rect">
            <a:avLst/>
          </a:prstGeom>
        </p:spPr>
        <p:txBody>
          <a:bodyPr vert="horz" lIns="417643" tIns="208822" rIns="417643" bIns="208822" rtlCol="0" anchor="ctr"/>
          <a:lstStyle>
            <a:lvl1pPr algn="ctr" defTabSz="2088215" fontAlgn="auto">
              <a:spcBef>
                <a:spcPts val="0"/>
              </a:spcBef>
              <a:spcAft>
                <a:spcPts val="0"/>
              </a:spcAft>
              <a:defRPr sz="5500" dirty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1701125" y="39676388"/>
            <a:ext cx="7064375" cy="2279650"/>
          </a:xfrm>
          <a:prstGeom prst="rect">
            <a:avLst/>
          </a:prstGeom>
        </p:spPr>
        <p:txBody>
          <a:bodyPr vert="horz" lIns="417643" tIns="208822" rIns="417643" bIns="208822" rtlCol="0" anchor="ctr"/>
          <a:lstStyle>
            <a:lvl1pPr algn="r" defTabSz="2088215" fontAlgn="auto">
              <a:spcBef>
                <a:spcPts val="0"/>
              </a:spcBef>
              <a:spcAft>
                <a:spcPts val="0"/>
              </a:spcAft>
              <a:defRPr sz="55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6A1DA63-8221-4C26-8069-E62B328C688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94" name="Rectangle 93"/>
          <p:cNvSpPr/>
          <p:nvPr userDrawn="1"/>
        </p:nvSpPr>
        <p:spPr>
          <a:xfrm>
            <a:off x="1" y="42376477"/>
            <a:ext cx="30279974" cy="432048"/>
          </a:xfrm>
          <a:prstGeom prst="rect">
            <a:avLst/>
          </a:prstGeom>
          <a:solidFill>
            <a:srgbClr val="A2A9A6"/>
          </a:solidFill>
          <a:ln>
            <a:solidFill>
              <a:srgbClr val="A2A9A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2" name="Rectangle 31"/>
          <p:cNvSpPr/>
          <p:nvPr userDrawn="1"/>
        </p:nvSpPr>
        <p:spPr>
          <a:xfrm>
            <a:off x="11238249" y="354065"/>
            <a:ext cx="7098418" cy="2246769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0000" b="1" cap="none" spc="50" dirty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Ebrima" pitchFamily="2" charset="0"/>
                <a:ea typeface="Ebrima" pitchFamily="2" charset="0"/>
                <a:cs typeface="Ebrima" pitchFamily="2" charset="0"/>
              </a:rPr>
              <a:t>CESE-2021</a:t>
            </a:r>
          </a:p>
          <a:p>
            <a:pPr algn="ctr"/>
            <a:r>
              <a:rPr lang="en-US" sz="2000" b="1" cap="none" spc="50" dirty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Ebrima" pitchFamily="2" charset="0"/>
                <a:ea typeface="Ebrima" pitchFamily="2" charset="0"/>
                <a:cs typeface="Ebrima" pitchFamily="2" charset="0"/>
              </a:rPr>
              <a:t>FOURTEENTH</a:t>
            </a:r>
            <a:r>
              <a:rPr lang="en-US" sz="2000" b="1" cap="none" spc="50" baseline="0" dirty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Ebrima" pitchFamily="2" charset="0"/>
                <a:ea typeface="Ebrima" pitchFamily="2" charset="0"/>
                <a:cs typeface="Ebrima" pitchFamily="2" charset="0"/>
              </a:rPr>
              <a:t> ANNUAL CONFERENCE ON CHALLENGES</a:t>
            </a:r>
          </a:p>
          <a:p>
            <a:pPr algn="ctr"/>
            <a:r>
              <a:rPr lang="en-US" sz="2000" b="1" cap="none" spc="50" baseline="0" dirty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Ebrima" pitchFamily="2" charset="0"/>
                <a:ea typeface="Ebrima" pitchFamily="2" charset="0"/>
                <a:cs typeface="Ebrima" pitchFamily="2" charset="0"/>
              </a:rPr>
              <a:t> IN ENVIRONMENTAL SCIENCE AND ENGINEERIN</a:t>
            </a:r>
            <a:r>
              <a:rPr lang="en-US" sz="2000" b="1" cap="none" spc="50" baseline="0" dirty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G</a:t>
            </a:r>
            <a:endParaRPr lang="en-US" sz="2000" b="1" cap="none" spc="50" dirty="0">
              <a:ln w="11430"/>
              <a:solidFill>
                <a:schemeClr val="bg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7" name="Rectangle 36"/>
          <p:cNvSpPr/>
          <p:nvPr userDrawn="1"/>
        </p:nvSpPr>
        <p:spPr>
          <a:xfrm>
            <a:off x="12115652" y="2768258"/>
            <a:ext cx="529207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r"/>
            <a:r>
              <a:rPr lang="en-US" sz="4000" b="1" cap="none" spc="50" dirty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Ebrima" pitchFamily="2" charset="0"/>
                <a:ea typeface="Ebrima" pitchFamily="2" charset="0"/>
                <a:cs typeface="Ebrima" pitchFamily="2" charset="0"/>
              </a:rPr>
              <a:t>6-7 November,</a:t>
            </a:r>
            <a:r>
              <a:rPr lang="en-US" sz="4000" b="1" cap="none" spc="50" baseline="0" dirty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Ebrima" pitchFamily="2" charset="0"/>
                <a:ea typeface="Ebrima" pitchFamily="2" charset="0"/>
                <a:cs typeface="Ebrima" pitchFamily="2" charset="0"/>
              </a:rPr>
              <a:t> 2021</a:t>
            </a:r>
          </a:p>
          <a:p>
            <a:pPr algn="ctr"/>
            <a:r>
              <a:rPr lang="en-US" sz="4000" b="1" cap="none" spc="50" baseline="0" dirty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Ebrima" pitchFamily="2" charset="0"/>
                <a:ea typeface="Ebrima" pitchFamily="2" charset="0"/>
                <a:cs typeface="Ebrima" pitchFamily="2" charset="0"/>
              </a:rPr>
              <a:t>Online</a:t>
            </a:r>
            <a:endParaRPr lang="en-US" sz="4000" b="1" cap="none" spc="50" dirty="0">
              <a:ln w="11430"/>
              <a:solidFill>
                <a:schemeClr val="bg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Ebrima" pitchFamily="2" charset="0"/>
              <a:ea typeface="Ebrima" pitchFamily="2" charset="0"/>
              <a:cs typeface="Ebrima" pitchFamily="2" charset="0"/>
            </a:endParaRPr>
          </a:p>
        </p:txBody>
      </p:sp>
      <p:grpSp>
        <p:nvGrpSpPr>
          <p:cNvPr id="38" name="Group 37"/>
          <p:cNvGrpSpPr/>
          <p:nvPr userDrawn="1"/>
        </p:nvGrpSpPr>
        <p:grpSpPr>
          <a:xfrm>
            <a:off x="23132875" y="578378"/>
            <a:ext cx="7899413" cy="4708981"/>
            <a:chOff x="23258395" y="672028"/>
            <a:chExt cx="7819773" cy="4708981"/>
          </a:xfrm>
        </p:grpSpPr>
        <p:sp>
          <p:nvSpPr>
            <p:cNvPr id="39" name="TextBox 38"/>
            <p:cNvSpPr txBox="1"/>
            <p:nvPr userDrawn="1"/>
          </p:nvSpPr>
          <p:spPr>
            <a:xfrm>
              <a:off x="24356672" y="672028"/>
              <a:ext cx="2839178" cy="47089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AU" sz="30000" dirty="0">
                  <a:solidFill>
                    <a:schemeClr val="bg1"/>
                  </a:solidFill>
                  <a:latin typeface="Brush Script MT" pitchFamily="66" charset="0"/>
                </a:rPr>
                <a:t>14</a:t>
              </a:r>
            </a:p>
          </p:txBody>
        </p:sp>
        <p:sp>
          <p:nvSpPr>
            <p:cNvPr id="40" name="TextBox 39"/>
            <p:cNvSpPr txBox="1"/>
            <p:nvPr userDrawn="1"/>
          </p:nvSpPr>
          <p:spPr>
            <a:xfrm>
              <a:off x="23258395" y="672028"/>
              <a:ext cx="7819773" cy="9387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AU" sz="5500" b="1" dirty="0">
                  <a:solidFill>
                    <a:srgbClr val="9AB2AF"/>
                  </a:solidFill>
                </a:rPr>
                <a:t>CELEBRATING</a:t>
              </a:r>
            </a:p>
          </p:txBody>
        </p:sp>
        <p:sp>
          <p:nvSpPr>
            <p:cNvPr id="41" name="TextBox 40"/>
            <p:cNvSpPr txBox="1"/>
            <p:nvPr userDrawn="1"/>
          </p:nvSpPr>
          <p:spPr>
            <a:xfrm>
              <a:off x="27525363" y="2812263"/>
              <a:ext cx="2083134" cy="13542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AU" b="1" dirty="0">
                  <a:solidFill>
                    <a:srgbClr val="9AB2AF"/>
                  </a:solidFill>
                  <a:latin typeface="Brush Script MT" pitchFamily="66" charset="0"/>
                </a:rPr>
                <a:t>Years</a:t>
              </a:r>
            </a:p>
          </p:txBody>
        </p:sp>
      </p:grpSp>
      <p:pic>
        <p:nvPicPr>
          <p:cNvPr id="2" name="Picture 2" descr="E:\Jega-Deakin\Jega\CESE\CESE-logo.jp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100" y="294058"/>
            <a:ext cx="4137544" cy="40769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MSIPCMContentMarking" descr="{&quot;HashCode&quot;:1610746136,&quot;Placement&quot;:&quot;Header&quot;,&quot;Top&quot;:0.0,&quot;Left&quot;:1110.85413,&quot;SlideWidth&quot;:2384,&quot;SlideHeight&quot;:3370}">
            <a:extLst>
              <a:ext uri="{FF2B5EF4-FFF2-40B4-BE49-F238E27FC236}">
                <a16:creationId xmlns:a16="http://schemas.microsoft.com/office/drawing/2014/main" id="{C9C1470E-A860-4BAA-B69E-EF14558ABEBB}"/>
              </a:ext>
            </a:extLst>
          </p:cNvPr>
          <p:cNvSpPr txBox="1"/>
          <p:nvPr userDrawn="1"/>
        </p:nvSpPr>
        <p:spPr>
          <a:xfrm>
            <a:off x="14107847" y="0"/>
            <a:ext cx="2064281" cy="296525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AU" sz="1200">
                <a:solidFill>
                  <a:srgbClr val="EEDC00"/>
                </a:solidFill>
                <a:latin typeface="Calibri" panose="020F0502020204030204" pitchFamily="34" charset="0"/>
              </a:rPr>
              <a:t>RMIT Classification: Trusted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txStyles>
    <p:titleStyle>
      <a:lvl1pPr algn="ctr" defTabSz="2087563" rtl="0" eaLnBrk="0" fontAlgn="base" hangingPunct="0">
        <a:spcBef>
          <a:spcPct val="0"/>
        </a:spcBef>
        <a:spcAft>
          <a:spcPct val="0"/>
        </a:spcAft>
        <a:defRPr sz="20100" kern="1200">
          <a:solidFill>
            <a:schemeClr val="accent4">
              <a:lumMod val="50000"/>
            </a:schemeClr>
          </a:solidFill>
          <a:latin typeface="+mj-lt"/>
          <a:ea typeface="+mj-ea"/>
          <a:cs typeface="+mj-cs"/>
        </a:defRPr>
      </a:lvl1pPr>
      <a:lvl2pPr algn="ctr" defTabSz="2087563" rtl="0" eaLnBrk="0" fontAlgn="base" hangingPunct="0">
        <a:spcBef>
          <a:spcPct val="0"/>
        </a:spcBef>
        <a:spcAft>
          <a:spcPct val="0"/>
        </a:spcAft>
        <a:defRPr sz="20100">
          <a:solidFill>
            <a:schemeClr val="tx1"/>
          </a:solidFill>
          <a:latin typeface="Arial" charset="0"/>
        </a:defRPr>
      </a:lvl2pPr>
      <a:lvl3pPr algn="ctr" defTabSz="2087563" rtl="0" eaLnBrk="0" fontAlgn="base" hangingPunct="0">
        <a:spcBef>
          <a:spcPct val="0"/>
        </a:spcBef>
        <a:spcAft>
          <a:spcPct val="0"/>
        </a:spcAft>
        <a:defRPr sz="20100">
          <a:solidFill>
            <a:schemeClr val="tx1"/>
          </a:solidFill>
          <a:latin typeface="Arial" charset="0"/>
        </a:defRPr>
      </a:lvl3pPr>
      <a:lvl4pPr algn="ctr" defTabSz="2087563" rtl="0" eaLnBrk="0" fontAlgn="base" hangingPunct="0">
        <a:spcBef>
          <a:spcPct val="0"/>
        </a:spcBef>
        <a:spcAft>
          <a:spcPct val="0"/>
        </a:spcAft>
        <a:defRPr sz="20100">
          <a:solidFill>
            <a:schemeClr val="tx1"/>
          </a:solidFill>
          <a:latin typeface="Arial" charset="0"/>
        </a:defRPr>
      </a:lvl4pPr>
      <a:lvl5pPr algn="ctr" defTabSz="2087563" rtl="0" eaLnBrk="0" fontAlgn="base" hangingPunct="0">
        <a:spcBef>
          <a:spcPct val="0"/>
        </a:spcBef>
        <a:spcAft>
          <a:spcPct val="0"/>
        </a:spcAft>
        <a:defRPr sz="20100">
          <a:solidFill>
            <a:schemeClr val="tx1"/>
          </a:solidFill>
          <a:latin typeface="Arial" charset="0"/>
        </a:defRPr>
      </a:lvl5pPr>
      <a:lvl6pPr marL="457200" algn="ctr" defTabSz="2087563" rtl="0" fontAlgn="base">
        <a:spcBef>
          <a:spcPct val="0"/>
        </a:spcBef>
        <a:spcAft>
          <a:spcPct val="0"/>
        </a:spcAft>
        <a:defRPr sz="20100">
          <a:solidFill>
            <a:schemeClr val="tx1"/>
          </a:solidFill>
          <a:latin typeface="Arial" charset="0"/>
        </a:defRPr>
      </a:lvl6pPr>
      <a:lvl7pPr marL="914400" algn="ctr" defTabSz="2087563" rtl="0" fontAlgn="base">
        <a:spcBef>
          <a:spcPct val="0"/>
        </a:spcBef>
        <a:spcAft>
          <a:spcPct val="0"/>
        </a:spcAft>
        <a:defRPr sz="20100">
          <a:solidFill>
            <a:schemeClr val="tx1"/>
          </a:solidFill>
          <a:latin typeface="Arial" charset="0"/>
        </a:defRPr>
      </a:lvl7pPr>
      <a:lvl8pPr marL="1371600" algn="ctr" defTabSz="2087563" rtl="0" fontAlgn="base">
        <a:spcBef>
          <a:spcPct val="0"/>
        </a:spcBef>
        <a:spcAft>
          <a:spcPct val="0"/>
        </a:spcAft>
        <a:defRPr sz="20100">
          <a:solidFill>
            <a:schemeClr val="tx1"/>
          </a:solidFill>
          <a:latin typeface="Arial" charset="0"/>
        </a:defRPr>
      </a:lvl8pPr>
      <a:lvl9pPr marL="1828800" algn="ctr" defTabSz="2087563" rtl="0" fontAlgn="base">
        <a:spcBef>
          <a:spcPct val="0"/>
        </a:spcBef>
        <a:spcAft>
          <a:spcPct val="0"/>
        </a:spcAft>
        <a:defRPr sz="20100">
          <a:solidFill>
            <a:schemeClr val="tx1"/>
          </a:solidFill>
          <a:latin typeface="Arial" charset="0"/>
        </a:defRPr>
      </a:lvl9pPr>
    </p:titleStyle>
    <p:bodyStyle>
      <a:lvl1pPr marL="1565275" indent="-1565275" algn="l" defTabSz="2087563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4600" kern="1200">
          <a:solidFill>
            <a:schemeClr val="tx1"/>
          </a:solidFill>
          <a:latin typeface="+mn-lt"/>
          <a:ea typeface="+mn-ea"/>
          <a:cs typeface="+mn-cs"/>
        </a:defRPr>
      </a:lvl1pPr>
      <a:lvl2pPr marL="3392488" indent="-1304925" algn="l" defTabSz="2087563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2800" kern="1200">
          <a:solidFill>
            <a:schemeClr val="tx1"/>
          </a:solidFill>
          <a:latin typeface="+mn-lt"/>
          <a:ea typeface="+mn-ea"/>
          <a:cs typeface="+mn-cs"/>
        </a:defRPr>
      </a:lvl2pPr>
      <a:lvl3pPr marL="5219700" indent="-1042988" algn="l" defTabSz="2087563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1000" kern="1200">
          <a:solidFill>
            <a:schemeClr val="tx1"/>
          </a:solidFill>
          <a:latin typeface="+mn-lt"/>
          <a:ea typeface="+mn-ea"/>
          <a:cs typeface="+mn-cs"/>
        </a:defRPr>
      </a:lvl3pPr>
      <a:lvl4pPr marL="7307263" indent="-1042988" algn="l" defTabSz="2087563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9100" kern="1200">
          <a:solidFill>
            <a:schemeClr val="tx1"/>
          </a:solidFill>
          <a:latin typeface="+mn-lt"/>
          <a:ea typeface="+mn-ea"/>
          <a:cs typeface="+mn-cs"/>
        </a:defRPr>
      </a:lvl4pPr>
      <a:lvl5pPr marL="9396413" indent="-1042988" algn="l" defTabSz="2087563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9100" kern="1200">
          <a:solidFill>
            <a:schemeClr val="tx1"/>
          </a:solidFill>
          <a:latin typeface="+mn-lt"/>
          <a:ea typeface="+mn-ea"/>
          <a:cs typeface="+mn-cs"/>
        </a:defRPr>
      </a:lvl5pPr>
      <a:lvl6pPr marL="11485184" indent="-1044108" algn="l" defTabSz="2088215" rtl="0" eaLnBrk="1" latinLnBrk="0" hangingPunct="1">
        <a:spcBef>
          <a:spcPct val="20000"/>
        </a:spcBef>
        <a:buFont typeface="Arial"/>
        <a:buChar char="•"/>
        <a:defRPr sz="9100" kern="1200">
          <a:solidFill>
            <a:schemeClr val="tx1"/>
          </a:solidFill>
          <a:latin typeface="+mn-lt"/>
          <a:ea typeface="+mn-ea"/>
          <a:cs typeface="+mn-cs"/>
        </a:defRPr>
      </a:lvl6pPr>
      <a:lvl7pPr marL="13573399" indent="-1044108" algn="l" defTabSz="2088215" rtl="0" eaLnBrk="1" latinLnBrk="0" hangingPunct="1">
        <a:spcBef>
          <a:spcPct val="20000"/>
        </a:spcBef>
        <a:buFont typeface="Arial"/>
        <a:buChar char="•"/>
        <a:defRPr sz="9100" kern="1200">
          <a:solidFill>
            <a:schemeClr val="tx1"/>
          </a:solidFill>
          <a:latin typeface="+mn-lt"/>
          <a:ea typeface="+mn-ea"/>
          <a:cs typeface="+mn-cs"/>
        </a:defRPr>
      </a:lvl7pPr>
      <a:lvl8pPr marL="15661615" indent="-1044108" algn="l" defTabSz="2088215" rtl="0" eaLnBrk="1" latinLnBrk="0" hangingPunct="1">
        <a:spcBef>
          <a:spcPct val="20000"/>
        </a:spcBef>
        <a:buFont typeface="Arial"/>
        <a:buChar char="•"/>
        <a:defRPr sz="9100" kern="1200">
          <a:solidFill>
            <a:schemeClr val="tx1"/>
          </a:solidFill>
          <a:latin typeface="+mn-lt"/>
          <a:ea typeface="+mn-ea"/>
          <a:cs typeface="+mn-cs"/>
        </a:defRPr>
      </a:lvl8pPr>
      <a:lvl9pPr marL="17749830" indent="-1044108" algn="l" defTabSz="2088215" rtl="0" eaLnBrk="1" latinLnBrk="0" hangingPunct="1">
        <a:spcBef>
          <a:spcPct val="20000"/>
        </a:spcBef>
        <a:buFont typeface="Arial"/>
        <a:buChar char="•"/>
        <a:defRPr sz="9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088215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1pPr>
      <a:lvl2pPr marL="2088215" algn="l" defTabSz="2088215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2pPr>
      <a:lvl3pPr marL="4176431" algn="l" defTabSz="2088215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3pPr>
      <a:lvl4pPr marL="6264646" algn="l" defTabSz="2088215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4pPr>
      <a:lvl5pPr marL="8352861" algn="l" defTabSz="2088215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5pPr>
      <a:lvl6pPr marL="10441076" algn="l" defTabSz="2088215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6pPr>
      <a:lvl7pPr marL="12529292" algn="l" defTabSz="2088215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7pPr>
      <a:lvl8pPr marL="14617507" algn="l" defTabSz="2088215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8pPr>
      <a:lvl9pPr marL="16705722" algn="l" defTabSz="2088215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jp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13045" y="4698406"/>
            <a:ext cx="27251978" cy="2880320"/>
          </a:xfrm>
        </p:spPr>
        <p:txBody>
          <a:bodyPr/>
          <a:lstStyle/>
          <a:p>
            <a:pPr algn="ctr"/>
            <a:r>
              <a:rPr lang="en-US" altLang="zh-TW" b="1" dirty="0"/>
              <a:t>Correlation exploration between rainfall precipitation and water pollution in San-Yei River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AU" dirty="0">
              <a:solidFill>
                <a:srgbClr val="2E6D92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AU" dirty="0"/>
          </a:p>
        </p:txBody>
      </p:sp>
      <p:pic>
        <p:nvPicPr>
          <p:cNvPr id="7" name="圖片 6" descr="一張含有 文字 的圖片&#10;&#10;自動產生的描述">
            <a:extLst>
              <a:ext uri="{FF2B5EF4-FFF2-40B4-BE49-F238E27FC236}">
                <a16:creationId xmlns:a16="http://schemas.microsoft.com/office/drawing/2014/main" id="{7074C0C8-C048-4D14-1B85-A6938AD2BD2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67" t="12416" r="5524" b="29242"/>
          <a:stretch/>
        </p:blipFill>
        <p:spPr>
          <a:xfrm>
            <a:off x="306339" y="413936"/>
            <a:ext cx="29565396" cy="3804670"/>
          </a:xfrm>
          <a:prstGeom prst="rect">
            <a:avLst/>
          </a:prstGeom>
        </p:spPr>
      </p:pic>
      <p:pic>
        <p:nvPicPr>
          <p:cNvPr id="8" name="Picture 2" descr="經濟部水利署– 富鈞水資股份有限公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00" y="374997"/>
            <a:ext cx="4115256" cy="4115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圖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67066" y="413936"/>
            <a:ext cx="3804670" cy="38046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矩形 10"/>
          <p:cNvSpPr/>
          <p:nvPr/>
        </p:nvSpPr>
        <p:spPr>
          <a:xfrm>
            <a:off x="5994971" y="474292"/>
            <a:ext cx="1850605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TW" sz="6000" b="1" kern="150" dirty="0">
                <a:solidFill>
                  <a:srgbClr val="00206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International Symposium of </a:t>
            </a:r>
          </a:p>
          <a:p>
            <a:pPr algn="ctr"/>
            <a:r>
              <a:rPr lang="en-US" altLang="zh-TW" sz="6000" b="1" kern="150" dirty="0">
                <a:solidFill>
                  <a:srgbClr val="00206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Sustainable AI Application </a:t>
            </a:r>
          </a:p>
          <a:p>
            <a:pPr algn="ctr"/>
            <a:r>
              <a:rPr lang="en-US" altLang="zh-TW" sz="6000" b="1" kern="150" dirty="0">
                <a:solidFill>
                  <a:srgbClr val="00206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on Water and Human Life Sciences</a:t>
            </a:r>
          </a:p>
          <a:p>
            <a:pPr algn="ctr"/>
            <a:r>
              <a:rPr lang="en-US" altLang="zh-TW" sz="6000" b="1" dirty="0">
                <a:solidFill>
                  <a:srgbClr val="002060"/>
                </a:solidFill>
                <a:latin typeface="Arial Black" panose="020B0A04020102020204" pitchFamily="34" charset="0"/>
              </a:rPr>
              <a:t>September 1st 2022</a:t>
            </a:r>
            <a:endParaRPr lang="zh-TW" altLang="en-US" sz="6000" b="1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pic>
        <p:nvPicPr>
          <p:cNvPr id="12" name="圖片 11">
            <a:extLst>
              <a:ext uri="{FF2B5EF4-FFF2-40B4-BE49-F238E27FC236}">
                <a16:creationId xmlns:a16="http://schemas.microsoft.com/office/drawing/2014/main" id="{B26E3F6B-D303-40C6-8C55-7830955A1F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7069" y="39554695"/>
            <a:ext cx="21924838" cy="2956889"/>
          </a:xfrm>
          <a:prstGeom prst="rect">
            <a:avLst/>
          </a:prstGeom>
        </p:spPr>
      </p:pic>
      <p:pic>
        <p:nvPicPr>
          <p:cNvPr id="13" name="Picture 2" descr="「華醫校徽」的圖片搜尋結果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54291" y="39554695"/>
            <a:ext cx="12407686" cy="2295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25819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3944</TotalTime>
  <Words>26</Words>
  <Application>Microsoft Office PowerPoint</Application>
  <PresentationFormat>自訂</PresentationFormat>
  <Paragraphs>5</Paragraphs>
  <Slides>1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7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</vt:i4>
      </vt:variant>
    </vt:vector>
  </HeadingPairs>
  <TitlesOfParts>
    <vt:vector size="9" baseType="lpstr">
      <vt:lpstr>微軟正黑體</vt:lpstr>
      <vt:lpstr>Arial</vt:lpstr>
      <vt:lpstr>Arial Black</vt:lpstr>
      <vt:lpstr>Brush Script MT</vt:lpstr>
      <vt:lpstr>Calibri</vt:lpstr>
      <vt:lpstr>Ebrima</vt:lpstr>
      <vt:lpstr>Times New Roman</vt:lpstr>
      <vt:lpstr>Office Theme</vt:lpstr>
      <vt:lpstr>Correlation exploration between rainfall precipitation and water pollution in San-Yei River</vt:lpstr>
    </vt:vector>
  </TitlesOfParts>
  <Company>Deakin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Greg Keir</dc:creator>
  <cp:lastModifiedBy>Win10</cp:lastModifiedBy>
  <cp:revision>243</cp:revision>
  <cp:lastPrinted>2011-06-30T00:48:13Z</cp:lastPrinted>
  <dcterms:created xsi:type="dcterms:W3CDTF">2010-08-10T07:59:09Z</dcterms:created>
  <dcterms:modified xsi:type="dcterms:W3CDTF">2022-08-10T08:55:08Z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8c3d088b-6243-4963-a2e2-8b321ab7f8fc_Enabled">
    <vt:lpwstr>true</vt:lpwstr>
  </property>
  <property fmtid="{D5CDD505-2E9C-101B-9397-08002B2CF9AE}" pid="3" name="MSIP_Label_8c3d088b-6243-4963-a2e2-8b321ab7f8fc_SetDate">
    <vt:lpwstr>2021-05-31T03:51:43Z</vt:lpwstr>
  </property>
  <property fmtid="{D5CDD505-2E9C-101B-9397-08002B2CF9AE}" pid="4" name="MSIP_Label_8c3d088b-6243-4963-a2e2-8b321ab7f8fc_Method">
    <vt:lpwstr>Standard</vt:lpwstr>
  </property>
  <property fmtid="{D5CDD505-2E9C-101B-9397-08002B2CF9AE}" pid="5" name="MSIP_Label_8c3d088b-6243-4963-a2e2-8b321ab7f8fc_Name">
    <vt:lpwstr>Trusted</vt:lpwstr>
  </property>
  <property fmtid="{D5CDD505-2E9C-101B-9397-08002B2CF9AE}" pid="6" name="MSIP_Label_8c3d088b-6243-4963-a2e2-8b321ab7f8fc_SiteId">
    <vt:lpwstr>d1323671-cdbe-4417-b4d4-bdb24b51316b</vt:lpwstr>
  </property>
  <property fmtid="{D5CDD505-2E9C-101B-9397-08002B2CF9AE}" pid="7" name="MSIP_Label_8c3d088b-6243-4963-a2e2-8b321ab7f8fc_ActionId">
    <vt:lpwstr>15005225-f2d5-42e1-8bf7-0000dcc7f25b</vt:lpwstr>
  </property>
  <property fmtid="{D5CDD505-2E9C-101B-9397-08002B2CF9AE}" pid="8" name="MSIP_Label_8c3d088b-6243-4963-a2e2-8b321ab7f8fc_ContentBits">
    <vt:lpwstr>1</vt:lpwstr>
  </property>
</Properties>
</file>